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</p:sldMasterIdLst>
  <p:notesMasterIdLst>
    <p:notesMasterId r:id="rId24"/>
  </p:notesMasterIdLst>
  <p:sldIdLst>
    <p:sldId id="256" r:id="rId2"/>
    <p:sldId id="257" r:id="rId3"/>
    <p:sldId id="264" r:id="rId4"/>
    <p:sldId id="287" r:id="rId5"/>
    <p:sldId id="268" r:id="rId6"/>
    <p:sldId id="258" r:id="rId7"/>
    <p:sldId id="279" r:id="rId8"/>
    <p:sldId id="265" r:id="rId9"/>
    <p:sldId id="266" r:id="rId10"/>
    <p:sldId id="270" r:id="rId11"/>
    <p:sldId id="262" r:id="rId12"/>
    <p:sldId id="269" r:id="rId13"/>
    <p:sldId id="280" r:id="rId14"/>
    <p:sldId id="281" r:id="rId15"/>
    <p:sldId id="282" r:id="rId16"/>
    <p:sldId id="283" r:id="rId17"/>
    <p:sldId id="286" r:id="rId18"/>
    <p:sldId id="285" r:id="rId19"/>
    <p:sldId id="274" r:id="rId20"/>
    <p:sldId id="275" r:id="rId21"/>
    <p:sldId id="26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6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EC7A-A5C6-8B44-94F6-E5C4374291F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0C1AD-B1B0-1940-AA2F-C4680BE5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r>
              <a:rPr lang="en-US" baseline="0" dirty="0" smtClean="0"/>
              <a:t> self: former yearbook editor, UGA/Grady, Career Center, now work in Grady. Love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, love working with and developing students. Especially love that I get to do it in the comm.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C1AD-B1B0-1940-AA2F-C4680BE57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take out a piece of paper and answer these, if you’d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C1AD-B1B0-1940-AA2F-C4680BE577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take out a piece of paper and answer these, if you’d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0C1AD-B1B0-1940-AA2F-C4680BE577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811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6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5308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3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4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2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F0C2EC1-5E58-B347-A765-F477A0F1841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8CADCC2-2E12-D645-8557-1CA68054FC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098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217079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So, You Want to be a Communications Major?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99397"/>
            <a:ext cx="6831673" cy="1086237"/>
          </a:xfrm>
        </p:spPr>
        <p:txBody>
          <a:bodyPr>
            <a:normAutofit/>
          </a:bodyPr>
          <a:lstStyle/>
          <a:p>
            <a:r>
              <a:rPr lang="en-US" sz="1750" dirty="0" smtClean="0"/>
              <a:t>Samantha Meyer</a:t>
            </a:r>
          </a:p>
          <a:p>
            <a:r>
              <a:rPr lang="en-US" sz="1750" dirty="0" smtClean="0"/>
              <a:t>Director of Experiential Programs</a:t>
            </a:r>
          </a:p>
          <a:p>
            <a:r>
              <a:rPr lang="en-US" sz="1750" dirty="0" smtClean="0"/>
              <a:t>Grady </a:t>
            </a:r>
            <a:r>
              <a:rPr lang="en-US" sz="1750" dirty="0" smtClean="0"/>
              <a:t>College at UGA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2220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110202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Ways to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discover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information for yourself: 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Do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 know anyone who has the major/career you’re considering?</a:t>
            </a:r>
          </a:p>
          <a:p>
            <a:pPr lvl="1"/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For professionals: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Ask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shadow them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!</a:t>
            </a:r>
          </a:p>
          <a:p>
            <a:pPr lvl="1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Ask about their daily experiences, what they majored in, skills new people entering this industry need, etc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For peers/friends: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Ask to see some of their books, assignments, etc.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Browse LinkedIn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Find people who have job titles that interest you, look at their career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path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to be open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willing to explore: ask questions, talk to academic advisers and the Career Center, talk to faculty in potential departments 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Your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major does not dictate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your whole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life!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 will gain good skills no matter what!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Your Experience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14" y="0"/>
            <a:ext cx="1180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Ahead of the Game!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dirty="0"/>
              <a:t>All of the things that you’re doing </a:t>
            </a:r>
            <a:r>
              <a:rPr lang="en-US" sz="2500" i="1" dirty="0"/>
              <a:t>right now</a:t>
            </a:r>
            <a:r>
              <a:rPr lang="en-US" sz="2500" dirty="0"/>
              <a:t> are: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Building your skills—you’re constantly learning things that you’ll bring into future experiences 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Introducing you to the world of communications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 smtClean="0"/>
              <a:t>Already giving </a:t>
            </a:r>
            <a:r>
              <a:rPr lang="en-US" sz="2200" i="0" dirty="0"/>
              <a:t>you hands-on experience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Teaching you things that you can’t get in a regular </a:t>
            </a:r>
            <a:r>
              <a:rPr lang="en-US" sz="2200" i="0" dirty="0" smtClean="0"/>
              <a:t>class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Great Skills Already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Hard/technical skills:</a:t>
            </a:r>
            <a:endParaRPr lang="en-US" sz="2500" dirty="0"/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 smtClean="0"/>
              <a:t>Camera equipment, photo/video editing</a:t>
            </a:r>
            <a:endParaRPr lang="en-US" sz="2200" i="0" dirty="0"/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 smtClean="0"/>
              <a:t>Strong writing—a headlines, </a:t>
            </a:r>
            <a:r>
              <a:rPr lang="en-US" sz="2200" i="0" dirty="0" err="1" smtClean="0"/>
              <a:t>ledes</a:t>
            </a:r>
            <a:r>
              <a:rPr lang="en-US" sz="2200" i="0" dirty="0" smtClean="0"/>
              <a:t>, captions</a:t>
            </a:r>
            <a:endParaRPr lang="en-US" sz="2200" i="0" dirty="0"/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 smtClean="0"/>
              <a:t>InDesign</a:t>
            </a:r>
            <a:r>
              <a:rPr lang="en-US" sz="2200" i="0" dirty="0"/>
              <a:t>, Photoshop, iMovie, other </a:t>
            </a:r>
            <a:r>
              <a:rPr lang="en-US" sz="2200" i="0" dirty="0" smtClean="0"/>
              <a:t>programs</a:t>
            </a:r>
          </a:p>
          <a:p>
            <a:pPr marL="6858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Great Skills Already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Interpersonal skills:</a:t>
            </a:r>
            <a:endParaRPr lang="en-US" sz="2500" dirty="0"/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Getting people you’re interviewing to trust you and talk to you for a quote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Learning how to work as a team to produce a whole yearbook or issue of the paper</a:t>
            </a:r>
          </a:p>
          <a:p>
            <a:pPr marL="971550" lvl="1" indent="-285750">
              <a:buFont typeface="Arial" charset="0"/>
              <a:buChar char="•"/>
            </a:pPr>
            <a:r>
              <a:rPr lang="en-US" sz="2200" i="0" dirty="0"/>
              <a:t>Asking for what you need as an editor—making your staff stick to deadlines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in Admissions 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3900488"/>
          </a:xfrm>
        </p:spPr>
        <p:txBody>
          <a:bodyPr>
            <a:normAutofit/>
          </a:bodyPr>
          <a:lstStyle/>
          <a:p>
            <a:pPr marL="155448" indent="0">
              <a:buNone/>
            </a:pPr>
            <a:r>
              <a:rPr lang="en-US" sz="2500" b="1" dirty="0" smtClean="0"/>
              <a:t>Think about your experiences with GSPA activities: </a:t>
            </a:r>
            <a:endParaRPr lang="en-US" sz="2500" b="1" i="0" dirty="0" smtClean="0"/>
          </a:p>
          <a:p>
            <a:pPr marL="441198" indent="-285750">
              <a:buFont typeface="Arial" charset="0"/>
              <a:buChar char="•"/>
            </a:pPr>
            <a:r>
              <a:rPr lang="en-US" sz="2500" i="0" dirty="0" smtClean="0"/>
              <a:t>“</a:t>
            </a:r>
            <a:r>
              <a:rPr lang="en-US" sz="2500" i="0" dirty="0"/>
              <a:t>Reflect on a time when you questioned or challenged a belief or idea. What prompted your thinking? What was the outcome</a:t>
            </a:r>
            <a:r>
              <a:rPr lang="en-US" sz="2500" i="0" dirty="0" smtClean="0"/>
              <a:t>?”</a:t>
            </a:r>
          </a:p>
          <a:p>
            <a:pPr marL="441198" indent="-285750">
              <a:buFont typeface="Arial" charset="0"/>
              <a:buChar char="•"/>
            </a:pPr>
            <a:r>
              <a:rPr lang="en-US" sz="2500" dirty="0" smtClean="0"/>
              <a:t>“Recount </a:t>
            </a:r>
            <a:r>
              <a:rPr lang="en-US" sz="2500" dirty="0"/>
              <a:t>a time when you faced a challenge, setback, or failure</a:t>
            </a:r>
            <a:r>
              <a:rPr lang="en-US" sz="2500" i="1" dirty="0"/>
              <a:t>. </a:t>
            </a:r>
            <a:r>
              <a:rPr lang="en-US" sz="2500" dirty="0"/>
              <a:t>How did it affect you, and what did you learn from the experience</a:t>
            </a:r>
            <a:r>
              <a:rPr lang="en-US" sz="2500" dirty="0" smtClean="0"/>
              <a:t>?”</a:t>
            </a:r>
          </a:p>
          <a:p>
            <a:pPr marL="441198" indent="-285750">
              <a:buFont typeface="Arial" charset="0"/>
              <a:buChar char="•"/>
            </a:pPr>
            <a:r>
              <a:rPr lang="en-US" sz="2500" dirty="0" smtClean="0"/>
              <a:t>Common prompts* revolve around the following: sharing your story, learning from obstacles, challenging a belief, solving a problem, personal growth, what captivates you, your own topic</a:t>
            </a:r>
          </a:p>
          <a:p>
            <a:pPr marL="441198" indent="-285750">
              <a:buFont typeface="Arial" charset="0"/>
              <a:buChar char="•"/>
            </a:pPr>
            <a:endParaRPr lang="en-US" sz="2500" i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344722"/>
            <a:ext cx="465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*Source: The Princeton Review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23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in Application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57350"/>
            <a:ext cx="9601200" cy="3900488"/>
          </a:xfrm>
        </p:spPr>
        <p:txBody>
          <a:bodyPr>
            <a:normAutofit/>
          </a:bodyPr>
          <a:lstStyle/>
          <a:p>
            <a:pPr marL="441198" indent="-285750">
              <a:buFont typeface="Arial" charset="0"/>
              <a:buChar char="•"/>
            </a:pPr>
            <a:r>
              <a:rPr lang="en-US" sz="2500" dirty="0" smtClean="0"/>
              <a:t>Doesn’t happen for every college/university (UGA is too large)</a:t>
            </a:r>
          </a:p>
          <a:p>
            <a:pPr marL="441198" indent="-285750">
              <a:buFont typeface="Arial" charset="0"/>
              <a:buChar char="•"/>
            </a:pPr>
            <a:r>
              <a:rPr lang="en-US" sz="2500" dirty="0" smtClean="0"/>
              <a:t>Normal interview rules apply here: do your research, ask good questions of them, send a thank you note/email to your interviewer</a:t>
            </a:r>
          </a:p>
          <a:p>
            <a:pPr marL="441198" indent="-285750">
              <a:buFont typeface="Arial" charset="0"/>
              <a:buChar char="•"/>
            </a:pPr>
            <a:endParaRPr lang="en-US" sz="2500" i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in Application Interviews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756292"/>
            <a:ext cx="96012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2500" dirty="0" smtClean="0"/>
              <a:t>Common questions*: </a:t>
            </a:r>
          </a:p>
          <a:p>
            <a:pPr lvl="1"/>
            <a:r>
              <a:rPr lang="en-US" sz="2200" b="1" dirty="0" smtClean="0"/>
              <a:t>Why do you want to attend this college/university?</a:t>
            </a:r>
            <a:r>
              <a:rPr lang="en-US" sz="2200" dirty="0" smtClean="0"/>
              <a:t> (Hint: Specific examples are always key! Your interviewer </a:t>
            </a:r>
            <a:r>
              <a:rPr lang="en-US" sz="2200" i="1" dirty="0" smtClean="0"/>
              <a:t>wants </a:t>
            </a:r>
            <a:r>
              <a:rPr lang="en-US" sz="2200" dirty="0" smtClean="0"/>
              <a:t>you to be as excited as they were–and are!—about their college).</a:t>
            </a:r>
          </a:p>
          <a:p>
            <a:pPr lvl="1"/>
            <a:r>
              <a:rPr lang="en-US" sz="2200" b="1" dirty="0" smtClean="0"/>
              <a:t>What’s </a:t>
            </a:r>
            <a:r>
              <a:rPr lang="en-US" sz="2200" b="1" dirty="0"/>
              <a:t>your favorite subject in high school?</a:t>
            </a:r>
          </a:p>
          <a:p>
            <a:pPr lvl="1"/>
            <a:r>
              <a:rPr lang="en-US" sz="2200" b="1" dirty="0"/>
              <a:t>What do you want to study in college</a:t>
            </a:r>
            <a:r>
              <a:rPr lang="en-US" sz="2200" b="1" dirty="0" smtClean="0"/>
              <a:t>? </a:t>
            </a:r>
            <a:r>
              <a:rPr lang="en-US" sz="2200" dirty="0" smtClean="0"/>
              <a:t>– give some detail here</a:t>
            </a:r>
            <a:endParaRPr lang="en-US" sz="2200" dirty="0"/>
          </a:p>
          <a:p>
            <a:pPr lvl="1"/>
            <a:r>
              <a:rPr lang="en-US" sz="2200" b="1" dirty="0"/>
              <a:t>What do you enjoy doing when you’re not in class?</a:t>
            </a:r>
          </a:p>
          <a:p>
            <a:pPr lvl="1"/>
            <a:r>
              <a:rPr lang="en-US" sz="2200" b="1" dirty="0"/>
              <a:t>What are three interesting things about you that I wouldn’t know from your application?</a:t>
            </a:r>
          </a:p>
          <a:p>
            <a:pPr lvl="1"/>
            <a:r>
              <a:rPr lang="en-US" sz="2200" b="1" dirty="0"/>
              <a:t>What’s an example of an obstacle, a failure, or a mistake that you learned from?</a:t>
            </a:r>
          </a:p>
          <a:p>
            <a:pPr marL="285750" indent="-285750">
              <a:buFont typeface="Arial" charset="0"/>
              <a:buChar char="•"/>
            </a:pPr>
            <a:endParaRPr lang="en-US" sz="2500" dirty="0" smtClean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344722"/>
            <a:ext cx="465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*Source: The Princeton Review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436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5" r="1774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sz="2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Intros: who is in the room? </a:t>
            </a:r>
          </a:p>
          <a:p>
            <a:pPr>
              <a:buFont typeface="Courier New" charset="0"/>
              <a:buChar char="o"/>
            </a:pPr>
            <a:r>
              <a:rPr lang="en-US" sz="2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Selecting a college major: interests and options</a:t>
            </a:r>
          </a:p>
          <a:p>
            <a:pPr>
              <a:buFont typeface="Courier New" charset="0"/>
              <a:buChar char="o"/>
            </a:pPr>
            <a:r>
              <a:rPr lang="en-US" sz="2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Highlighting experience in admissions </a:t>
            </a:r>
            <a:r>
              <a:rPr lang="en-US" sz="2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processes</a:t>
            </a:r>
            <a:endParaRPr lang="en-US" sz="2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your biggest “A-HA!” moment of this conversation?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5" r="17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79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Research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your potential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major and what they look lik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 at various schools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don’t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have to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know what you want to study just yet—but it helps to start thinking about it </a:t>
            </a: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And you can change your mind after you get there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If you want to do something communications-related, refer back to your GSPA experience for yourself + during admissions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to help stand out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r="1768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3900" y="1343030"/>
            <a:ext cx="3855720" cy="2157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thought about what you might like to study?</a:t>
            </a:r>
            <a:endParaRPr lang="en-US" dirty="0"/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r="1763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23900" y="3941823"/>
            <a:ext cx="3855720" cy="3011432"/>
          </a:xfrm>
        </p:spPr>
        <p:txBody>
          <a:bodyPr/>
          <a:lstStyle/>
          <a:p>
            <a:r>
              <a:rPr lang="en-US" dirty="0" smtClean="0"/>
              <a:t>Talk with your </a:t>
            </a:r>
            <a:r>
              <a:rPr lang="en-US" sz="1800" dirty="0" smtClean="0"/>
              <a:t>neighbor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of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many juniors? Seniors?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Who is in the process of applying for college?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Who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knows what they want their major to be?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How many are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considering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 communications-related major?</a:t>
            </a: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It’s common to change your major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80%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 college students change their major at least once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Starting with something you know you’ll enjoy studying makes sense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7" y="6387417"/>
            <a:ext cx="435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</a:t>
            </a:r>
            <a:r>
              <a:rPr lang="en-US" sz="1600" dirty="0" smtClean="0"/>
              <a:t>National </a:t>
            </a:r>
            <a:r>
              <a:rPr lang="en-US" sz="1600" dirty="0"/>
              <a:t>Center for Education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14862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12" y="0"/>
            <a:ext cx="100584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choice: Start with </a:t>
            </a:r>
            <a:r>
              <a:rPr lang="en-US" u="sng" dirty="0" smtClean="0"/>
              <a:t>you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Write these down, or think about your answers: 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are you spending time?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are your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favorite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classes?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Why? 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are things you enjoy or do for fun? Clubs,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extracurriculars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etc.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do you want to learn more about?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Are you already doing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any of this work?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Courier New" charset="0"/>
              <a:buChar char="o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Remember: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no one has to take these classes or be in this major except for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choice: </a:t>
            </a:r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 smtClean="0"/>
              <a:t>with </a:t>
            </a:r>
            <a:r>
              <a:rPr lang="en-US" u="sng" dirty="0" smtClean="0"/>
              <a:t>you</a:t>
            </a:r>
            <a:endParaRPr lang="en-US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O*Net Interest Profiler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MyNextMove.org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choice: </a:t>
            </a:r>
            <a:r>
              <a:rPr lang="en-US" dirty="0" smtClean="0"/>
              <a:t>Your </a:t>
            </a:r>
            <a:r>
              <a:rPr lang="en-US" dirty="0" smtClean="0"/>
              <a:t>college’s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Find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out what your school’s major options are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Learn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about the curriculum of majors that interest you and the kind of classes you will have to take 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Think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about what classes you’ll </a:t>
            </a:r>
            <a:r>
              <a:rPr lang="en-US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enjoy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taking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You can add do</a:t>
            </a:r>
            <a:r>
              <a:rPr lang="en-US" i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uble majors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m</a:t>
            </a:r>
            <a:r>
              <a:rPr lang="en-US" i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inors, c</a:t>
            </a:r>
            <a:r>
              <a:rPr lang="en-US" i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ertificates </a:t>
            </a:r>
            <a:endParaRPr lang="en-US" i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Comm.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ajor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hoice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Your </a:t>
            </a:r>
            <a:r>
              <a:rPr lang="en-US" dirty="0" smtClean="0">
                <a:solidFill>
                  <a:schemeClr val="tx1"/>
                </a:solidFill>
              </a:rPr>
              <a:t>college’s options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572001"/>
          </a:xfrm>
        </p:spPr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Understand the type of degree you will be getting (ask questions!)</a:t>
            </a:r>
          </a:p>
          <a:p>
            <a:pPr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For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example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at UGA: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arketing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 in the business college and requires business courses (accounting, etc.)</a:t>
            </a:r>
          </a:p>
          <a:p>
            <a:pPr lvl="1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Ad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and PR are in the journalism and mass comm. college and focus more on liberal arts (more of a focus on communications, writing, etc.)</a:t>
            </a:r>
          </a:p>
          <a:p>
            <a:pPr lvl="1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English is a separate department in the college of arts and sciences that primarily focuses on reading and analyzing texts</a:t>
            </a:r>
          </a:p>
          <a:p>
            <a:pPr lvl="1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Visual arts (graphic design) majors/minor is in the art school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These all approach communications in a slightly different way, and every campus will also do that a bit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differently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1928</TotalTime>
  <Words>921</Words>
  <Application>Microsoft Office PowerPoint</Application>
  <PresentationFormat>Widescreen</PresentationFormat>
  <Paragraphs>104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Crop</vt:lpstr>
      <vt:lpstr>So, You Want to be a Communications Major?</vt:lpstr>
      <vt:lpstr>Overview</vt:lpstr>
      <vt:lpstr>Have you thought about what you might like to study?</vt:lpstr>
      <vt:lpstr>Show of hands</vt:lpstr>
      <vt:lpstr>Exploring majors</vt:lpstr>
      <vt:lpstr>Major choice: Start with you</vt:lpstr>
      <vt:lpstr>Major choice: Start with you</vt:lpstr>
      <vt:lpstr>Major choice: Your college’s options</vt:lpstr>
      <vt:lpstr>Comm. major choice: Your college’s options</vt:lpstr>
      <vt:lpstr>Gather more info</vt:lpstr>
      <vt:lpstr>Remember to be open! </vt:lpstr>
      <vt:lpstr>Highlight Your Experience</vt:lpstr>
      <vt:lpstr>You’re Ahead of the Game!</vt:lpstr>
      <vt:lpstr>You Have Great Skills Already</vt:lpstr>
      <vt:lpstr>You Have Great Skills Already</vt:lpstr>
      <vt:lpstr>Highlighting in Admissions Essays</vt:lpstr>
      <vt:lpstr>Highlighting in Application Interviews</vt:lpstr>
      <vt:lpstr>Highlighting in Application Interviews</vt:lpstr>
      <vt:lpstr>Wrap-up</vt:lpstr>
      <vt:lpstr>What was your biggest “A-HA!” moment of this conversation?</vt:lpstr>
      <vt:lpstr>Final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GSPA- reference Grady Career Services 101</dc:title>
  <dc:creator>Microsoft Office User</dc:creator>
  <cp:lastModifiedBy>Samantha Rose Meyer</cp:lastModifiedBy>
  <cp:revision>138</cp:revision>
  <dcterms:created xsi:type="dcterms:W3CDTF">2019-03-20T13:58:43Z</dcterms:created>
  <dcterms:modified xsi:type="dcterms:W3CDTF">2019-09-18T18:38:35Z</dcterms:modified>
</cp:coreProperties>
</file>